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11/21/2020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11/21/2020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11/21/2020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8" name="Table 7">
            <a:extLst>
              <a:ext uri="{FF2B5EF4-FFF2-40B4-BE49-F238E27FC236}">
                <a16:creationId xmlns:a16="http://schemas.microsoft.com/office/drawing/2014/main" id="{D5733793-33BA-48DD-A13C-F84F44CC47CF}"/>
              </a:ext>
            </a:extLst>
          </p:cNvPr>
          <p:cNvGraphicFramePr>
            <a:graphicFrameLocks noGrp="1"/>
          </p:cNvGraphicFramePr>
          <p:nvPr>
            <p:extLst>
              <p:ext uri="{D42A27DB-BD31-4B8C-83A1-F6EECF244321}">
                <p14:modId xmlns:p14="http://schemas.microsoft.com/office/powerpoint/2010/main" val="1806260257"/>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54056</TotalTime>
  <Words>59428</Words>
  <Application>Microsoft Office PowerPoint</Application>
  <PresentationFormat>Custom</PresentationFormat>
  <Paragraphs>7127</Paragraphs>
  <Slides>624</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624</vt:i4>
      </vt:variant>
    </vt:vector>
  </HeadingPairs>
  <TitlesOfParts>
    <vt:vector size="65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3426</cp:revision>
  <dcterms:created xsi:type="dcterms:W3CDTF">2019-04-24T09:11:59Z</dcterms:created>
  <dcterms:modified xsi:type="dcterms:W3CDTF">2020-11-21T07:22:55Z</dcterms:modified>
</cp:coreProperties>
</file>